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-150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391685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85495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09595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582997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441076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828611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467854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80444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655502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427614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223087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A609B0-E25A-4D6D-8289-9AA7D19F22FC}" type="datetimeFigureOut">
              <a:rPr lang="de-DE" smtClean="0"/>
              <a:t>23.04.2022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8FAF48-7BEA-4E87-B453-D7CC12CBB0E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3575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510912"/>
            <a:ext cx="9144000" cy="514099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73737997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Company>HP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vhs</dc:creator>
  <cp:lastModifiedBy>vhs</cp:lastModifiedBy>
  <cp:revision>1</cp:revision>
  <dcterms:created xsi:type="dcterms:W3CDTF">2022-04-23T11:23:30Z</dcterms:created>
  <dcterms:modified xsi:type="dcterms:W3CDTF">2022-04-23T11:24:47Z</dcterms:modified>
</cp:coreProperties>
</file>

<file path=docProps/thumbnail.jpeg>
</file>